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1" r:id="rId4"/>
    <p:sldId id="257" r:id="rId5"/>
    <p:sldId id="258" r:id="rId6"/>
    <p:sldId id="259" r:id="rId7"/>
    <p:sldId id="260" r:id="rId8"/>
    <p:sldId id="262" r:id="rId9"/>
    <p:sldId id="263" r:id="rId10"/>
    <p:sldId id="264" r:id="rId11"/>
    <p:sldId id="273" r:id="rId12"/>
    <p:sldId id="265" r:id="rId13"/>
    <p:sldId id="267" r:id="rId14"/>
    <p:sldId id="268" r:id="rId15"/>
    <p:sldId id="272" r:id="rId16"/>
    <p:sldId id="270" r:id="rId17"/>
    <p:sldId id="271"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887C7-2EC3-4057-B66B-E9A1D4119D0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D02AB61-96A3-4CE7-9722-EA721E5D57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F315DD8-0388-49BC-B017-1A404B9AC75C}"/>
              </a:ext>
            </a:extLst>
          </p:cNvPr>
          <p:cNvSpPr>
            <a:spLocks noGrp="1"/>
          </p:cNvSpPr>
          <p:nvPr>
            <p:ph type="dt" sz="half" idx="10"/>
          </p:nvPr>
        </p:nvSpPr>
        <p:spPr/>
        <p:txBody>
          <a:bodyPr/>
          <a:lstStyle/>
          <a:p>
            <a:fld id="{00A03F98-B53C-4D14-98C5-6F167979C006}"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E3836D8F-EED7-4828-B067-6B2E653E5B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FF763C-F479-4CD5-B6E3-0EBCDCEF55BB}"/>
              </a:ext>
            </a:extLst>
          </p:cNvPr>
          <p:cNvSpPr>
            <a:spLocks noGrp="1"/>
          </p:cNvSpPr>
          <p:nvPr>
            <p:ph type="sldNum" sz="quarter" idx="12"/>
          </p:nvPr>
        </p:nvSpPr>
        <p:spPr/>
        <p:txBody>
          <a:bodyPr/>
          <a:lstStyle/>
          <a:p>
            <a:fld id="{DAE95D66-0A01-4141-AA75-A0AAEDAAAE5C}" type="slidenum">
              <a:rPr lang="nl-NL" smtClean="0"/>
              <a:t>‹nr.›</a:t>
            </a:fld>
            <a:endParaRPr lang="nl-NL"/>
          </a:p>
        </p:txBody>
      </p:sp>
    </p:spTree>
    <p:extLst>
      <p:ext uri="{BB962C8B-B14F-4D97-AF65-F5344CB8AC3E}">
        <p14:creationId xmlns:p14="http://schemas.microsoft.com/office/powerpoint/2010/main" val="3011648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A6E982-60C4-4C92-8A2C-CA7DE66B1FC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9A8ADC2-3531-4501-A40F-22976ACE027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0FD624-6047-4816-B5B3-3DFCD23D3273}"/>
              </a:ext>
            </a:extLst>
          </p:cNvPr>
          <p:cNvSpPr>
            <a:spLocks noGrp="1"/>
          </p:cNvSpPr>
          <p:nvPr>
            <p:ph type="dt" sz="half" idx="10"/>
          </p:nvPr>
        </p:nvSpPr>
        <p:spPr/>
        <p:txBody>
          <a:bodyPr/>
          <a:lstStyle/>
          <a:p>
            <a:fld id="{00A03F98-B53C-4D14-98C5-6F167979C006}"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1FA870EA-7DBB-49AB-8BCF-4B6CF2E8A8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9A09DFA-758E-404C-BE88-29146648F6A9}"/>
              </a:ext>
            </a:extLst>
          </p:cNvPr>
          <p:cNvSpPr>
            <a:spLocks noGrp="1"/>
          </p:cNvSpPr>
          <p:nvPr>
            <p:ph type="sldNum" sz="quarter" idx="12"/>
          </p:nvPr>
        </p:nvSpPr>
        <p:spPr/>
        <p:txBody>
          <a:bodyPr/>
          <a:lstStyle/>
          <a:p>
            <a:fld id="{DAE95D66-0A01-4141-AA75-A0AAEDAAAE5C}" type="slidenum">
              <a:rPr lang="nl-NL" smtClean="0"/>
              <a:t>‹nr.›</a:t>
            </a:fld>
            <a:endParaRPr lang="nl-NL"/>
          </a:p>
        </p:txBody>
      </p:sp>
    </p:spTree>
    <p:extLst>
      <p:ext uri="{BB962C8B-B14F-4D97-AF65-F5344CB8AC3E}">
        <p14:creationId xmlns:p14="http://schemas.microsoft.com/office/powerpoint/2010/main" val="16492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DC6D3C5-4C23-4DB1-AD08-41709222C59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74E6F93-0C6D-421F-A392-E3F72F0C646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9B44A78-320A-4FEC-8506-49A1DD181150}"/>
              </a:ext>
            </a:extLst>
          </p:cNvPr>
          <p:cNvSpPr>
            <a:spLocks noGrp="1"/>
          </p:cNvSpPr>
          <p:nvPr>
            <p:ph type="dt" sz="half" idx="10"/>
          </p:nvPr>
        </p:nvSpPr>
        <p:spPr/>
        <p:txBody>
          <a:bodyPr/>
          <a:lstStyle/>
          <a:p>
            <a:fld id="{00A03F98-B53C-4D14-98C5-6F167979C006}"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4F6225A9-389A-41AA-AB2C-E3B3BC826A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200720-7CBC-4129-ABD7-AB3C9163BF35}"/>
              </a:ext>
            </a:extLst>
          </p:cNvPr>
          <p:cNvSpPr>
            <a:spLocks noGrp="1"/>
          </p:cNvSpPr>
          <p:nvPr>
            <p:ph type="sldNum" sz="quarter" idx="12"/>
          </p:nvPr>
        </p:nvSpPr>
        <p:spPr/>
        <p:txBody>
          <a:bodyPr/>
          <a:lstStyle/>
          <a:p>
            <a:fld id="{DAE95D66-0A01-4141-AA75-A0AAEDAAAE5C}" type="slidenum">
              <a:rPr lang="nl-NL" smtClean="0"/>
              <a:t>‹nr.›</a:t>
            </a:fld>
            <a:endParaRPr lang="nl-NL"/>
          </a:p>
        </p:txBody>
      </p:sp>
    </p:spTree>
    <p:extLst>
      <p:ext uri="{BB962C8B-B14F-4D97-AF65-F5344CB8AC3E}">
        <p14:creationId xmlns:p14="http://schemas.microsoft.com/office/powerpoint/2010/main" val="198322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0E63B-2625-4B55-AB5D-1B4045D28FB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F455A9B-5D1B-4121-B4E9-A716EC84172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CD0AE62-625D-4CC0-A302-4EEC302AA262}"/>
              </a:ext>
            </a:extLst>
          </p:cNvPr>
          <p:cNvSpPr>
            <a:spLocks noGrp="1"/>
          </p:cNvSpPr>
          <p:nvPr>
            <p:ph type="dt" sz="half" idx="10"/>
          </p:nvPr>
        </p:nvSpPr>
        <p:spPr/>
        <p:txBody>
          <a:bodyPr/>
          <a:lstStyle/>
          <a:p>
            <a:fld id="{00A03F98-B53C-4D14-98C5-6F167979C006}"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B380DC2F-11F2-4865-8909-EC4386A72A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2F73824-0790-45CE-B385-2546194887CE}"/>
              </a:ext>
            </a:extLst>
          </p:cNvPr>
          <p:cNvSpPr>
            <a:spLocks noGrp="1"/>
          </p:cNvSpPr>
          <p:nvPr>
            <p:ph type="sldNum" sz="quarter" idx="12"/>
          </p:nvPr>
        </p:nvSpPr>
        <p:spPr/>
        <p:txBody>
          <a:bodyPr/>
          <a:lstStyle/>
          <a:p>
            <a:fld id="{DAE95D66-0A01-4141-AA75-A0AAEDAAAE5C}" type="slidenum">
              <a:rPr lang="nl-NL" smtClean="0"/>
              <a:t>‹nr.›</a:t>
            </a:fld>
            <a:endParaRPr lang="nl-NL"/>
          </a:p>
        </p:txBody>
      </p:sp>
    </p:spTree>
    <p:extLst>
      <p:ext uri="{BB962C8B-B14F-4D97-AF65-F5344CB8AC3E}">
        <p14:creationId xmlns:p14="http://schemas.microsoft.com/office/powerpoint/2010/main" val="167432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73CC42-2FDB-40B1-BB8F-6E19D72B36F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9010D4A-C2B0-408A-83BC-D314EFF61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8F5319D-E176-47D0-A467-6B478C359D91}"/>
              </a:ext>
            </a:extLst>
          </p:cNvPr>
          <p:cNvSpPr>
            <a:spLocks noGrp="1"/>
          </p:cNvSpPr>
          <p:nvPr>
            <p:ph type="dt" sz="half" idx="10"/>
          </p:nvPr>
        </p:nvSpPr>
        <p:spPr/>
        <p:txBody>
          <a:bodyPr/>
          <a:lstStyle/>
          <a:p>
            <a:fld id="{00A03F98-B53C-4D14-98C5-6F167979C006}"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A9BBF4FB-A6B1-41B6-B8D5-AB9D2A721C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9C503B-9EFD-48FB-8957-157C37C38F29}"/>
              </a:ext>
            </a:extLst>
          </p:cNvPr>
          <p:cNvSpPr>
            <a:spLocks noGrp="1"/>
          </p:cNvSpPr>
          <p:nvPr>
            <p:ph type="sldNum" sz="quarter" idx="12"/>
          </p:nvPr>
        </p:nvSpPr>
        <p:spPr/>
        <p:txBody>
          <a:bodyPr/>
          <a:lstStyle/>
          <a:p>
            <a:fld id="{DAE95D66-0A01-4141-AA75-A0AAEDAAAE5C}" type="slidenum">
              <a:rPr lang="nl-NL" smtClean="0"/>
              <a:t>‹nr.›</a:t>
            </a:fld>
            <a:endParaRPr lang="nl-NL"/>
          </a:p>
        </p:txBody>
      </p:sp>
    </p:spTree>
    <p:extLst>
      <p:ext uri="{BB962C8B-B14F-4D97-AF65-F5344CB8AC3E}">
        <p14:creationId xmlns:p14="http://schemas.microsoft.com/office/powerpoint/2010/main" val="333150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3C7EDE-2C43-4996-9794-A76F7A29350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9F8D9DC-1C64-4433-8D0E-57885F0C43F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E75105A-E326-4626-8AA4-E3CBC0F2738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E3DB4A9-05C6-4A3C-A2DD-A84CC7DD48FA}"/>
              </a:ext>
            </a:extLst>
          </p:cNvPr>
          <p:cNvSpPr>
            <a:spLocks noGrp="1"/>
          </p:cNvSpPr>
          <p:nvPr>
            <p:ph type="dt" sz="half" idx="10"/>
          </p:nvPr>
        </p:nvSpPr>
        <p:spPr/>
        <p:txBody>
          <a:bodyPr/>
          <a:lstStyle/>
          <a:p>
            <a:fld id="{00A03F98-B53C-4D14-98C5-6F167979C006}" type="datetimeFigureOut">
              <a:rPr lang="nl-NL" smtClean="0"/>
              <a:t>5-5-2019</a:t>
            </a:fld>
            <a:endParaRPr lang="nl-NL"/>
          </a:p>
        </p:txBody>
      </p:sp>
      <p:sp>
        <p:nvSpPr>
          <p:cNvPr id="6" name="Tijdelijke aanduiding voor voettekst 5">
            <a:extLst>
              <a:ext uri="{FF2B5EF4-FFF2-40B4-BE49-F238E27FC236}">
                <a16:creationId xmlns:a16="http://schemas.microsoft.com/office/drawing/2014/main" id="{834EE037-601B-4A4E-AFD3-B1B45B0F13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CA6E91F-B646-48F4-8FC1-2667CCD1655D}"/>
              </a:ext>
            </a:extLst>
          </p:cNvPr>
          <p:cNvSpPr>
            <a:spLocks noGrp="1"/>
          </p:cNvSpPr>
          <p:nvPr>
            <p:ph type="sldNum" sz="quarter" idx="12"/>
          </p:nvPr>
        </p:nvSpPr>
        <p:spPr/>
        <p:txBody>
          <a:bodyPr/>
          <a:lstStyle/>
          <a:p>
            <a:fld id="{DAE95D66-0A01-4141-AA75-A0AAEDAAAE5C}" type="slidenum">
              <a:rPr lang="nl-NL" smtClean="0"/>
              <a:t>‹nr.›</a:t>
            </a:fld>
            <a:endParaRPr lang="nl-NL"/>
          </a:p>
        </p:txBody>
      </p:sp>
    </p:spTree>
    <p:extLst>
      <p:ext uri="{BB962C8B-B14F-4D97-AF65-F5344CB8AC3E}">
        <p14:creationId xmlns:p14="http://schemas.microsoft.com/office/powerpoint/2010/main" val="12521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97B7D-5FA3-460E-91C1-AF9DDC88E86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508168B-DA69-44D6-A614-5D2A0302FE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28D0645-477C-4609-BC58-91E35869223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C71F497-C615-45BD-8A70-200FDBA72D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5C0BD11-4587-4A47-969F-4655A6EE0DA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439A4BD-F46B-42F5-BD94-1E6D55028123}"/>
              </a:ext>
            </a:extLst>
          </p:cNvPr>
          <p:cNvSpPr>
            <a:spLocks noGrp="1"/>
          </p:cNvSpPr>
          <p:nvPr>
            <p:ph type="dt" sz="half" idx="10"/>
          </p:nvPr>
        </p:nvSpPr>
        <p:spPr/>
        <p:txBody>
          <a:bodyPr/>
          <a:lstStyle/>
          <a:p>
            <a:fld id="{00A03F98-B53C-4D14-98C5-6F167979C006}" type="datetimeFigureOut">
              <a:rPr lang="nl-NL" smtClean="0"/>
              <a:t>5-5-2019</a:t>
            </a:fld>
            <a:endParaRPr lang="nl-NL"/>
          </a:p>
        </p:txBody>
      </p:sp>
      <p:sp>
        <p:nvSpPr>
          <p:cNvPr id="8" name="Tijdelijke aanduiding voor voettekst 7">
            <a:extLst>
              <a:ext uri="{FF2B5EF4-FFF2-40B4-BE49-F238E27FC236}">
                <a16:creationId xmlns:a16="http://schemas.microsoft.com/office/drawing/2014/main" id="{6FEFEEF6-0C72-4CD6-8F3D-365900F35C5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54F4C62-05F1-40D3-8E26-B9CE52EEBBFD}"/>
              </a:ext>
            </a:extLst>
          </p:cNvPr>
          <p:cNvSpPr>
            <a:spLocks noGrp="1"/>
          </p:cNvSpPr>
          <p:nvPr>
            <p:ph type="sldNum" sz="quarter" idx="12"/>
          </p:nvPr>
        </p:nvSpPr>
        <p:spPr/>
        <p:txBody>
          <a:bodyPr/>
          <a:lstStyle/>
          <a:p>
            <a:fld id="{DAE95D66-0A01-4141-AA75-A0AAEDAAAE5C}" type="slidenum">
              <a:rPr lang="nl-NL" smtClean="0"/>
              <a:t>‹nr.›</a:t>
            </a:fld>
            <a:endParaRPr lang="nl-NL"/>
          </a:p>
        </p:txBody>
      </p:sp>
    </p:spTree>
    <p:extLst>
      <p:ext uri="{BB962C8B-B14F-4D97-AF65-F5344CB8AC3E}">
        <p14:creationId xmlns:p14="http://schemas.microsoft.com/office/powerpoint/2010/main" val="165782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9A892-0391-427F-98E9-E20A88FF31B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07A4475-46D6-47B8-95D6-B87120DB2E56}"/>
              </a:ext>
            </a:extLst>
          </p:cNvPr>
          <p:cNvSpPr>
            <a:spLocks noGrp="1"/>
          </p:cNvSpPr>
          <p:nvPr>
            <p:ph type="dt" sz="half" idx="10"/>
          </p:nvPr>
        </p:nvSpPr>
        <p:spPr/>
        <p:txBody>
          <a:bodyPr/>
          <a:lstStyle/>
          <a:p>
            <a:fld id="{00A03F98-B53C-4D14-98C5-6F167979C006}" type="datetimeFigureOut">
              <a:rPr lang="nl-NL" smtClean="0"/>
              <a:t>5-5-2019</a:t>
            </a:fld>
            <a:endParaRPr lang="nl-NL"/>
          </a:p>
        </p:txBody>
      </p:sp>
      <p:sp>
        <p:nvSpPr>
          <p:cNvPr id="4" name="Tijdelijke aanduiding voor voettekst 3">
            <a:extLst>
              <a:ext uri="{FF2B5EF4-FFF2-40B4-BE49-F238E27FC236}">
                <a16:creationId xmlns:a16="http://schemas.microsoft.com/office/drawing/2014/main" id="{044873C4-F7BA-4826-8736-1C7766DEFEA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7FD5A9B-8321-4423-BD78-04D1DF58DDF8}"/>
              </a:ext>
            </a:extLst>
          </p:cNvPr>
          <p:cNvSpPr>
            <a:spLocks noGrp="1"/>
          </p:cNvSpPr>
          <p:nvPr>
            <p:ph type="sldNum" sz="quarter" idx="12"/>
          </p:nvPr>
        </p:nvSpPr>
        <p:spPr/>
        <p:txBody>
          <a:bodyPr/>
          <a:lstStyle/>
          <a:p>
            <a:fld id="{DAE95D66-0A01-4141-AA75-A0AAEDAAAE5C}" type="slidenum">
              <a:rPr lang="nl-NL" smtClean="0"/>
              <a:t>‹nr.›</a:t>
            </a:fld>
            <a:endParaRPr lang="nl-NL"/>
          </a:p>
        </p:txBody>
      </p:sp>
    </p:spTree>
    <p:extLst>
      <p:ext uri="{BB962C8B-B14F-4D97-AF65-F5344CB8AC3E}">
        <p14:creationId xmlns:p14="http://schemas.microsoft.com/office/powerpoint/2010/main" val="25951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A854998-54A9-49C4-9558-33A855A79003}"/>
              </a:ext>
            </a:extLst>
          </p:cNvPr>
          <p:cNvSpPr>
            <a:spLocks noGrp="1"/>
          </p:cNvSpPr>
          <p:nvPr>
            <p:ph type="dt" sz="half" idx="10"/>
          </p:nvPr>
        </p:nvSpPr>
        <p:spPr/>
        <p:txBody>
          <a:bodyPr/>
          <a:lstStyle/>
          <a:p>
            <a:fld id="{00A03F98-B53C-4D14-98C5-6F167979C006}" type="datetimeFigureOut">
              <a:rPr lang="nl-NL" smtClean="0"/>
              <a:t>5-5-2019</a:t>
            </a:fld>
            <a:endParaRPr lang="nl-NL"/>
          </a:p>
        </p:txBody>
      </p:sp>
      <p:sp>
        <p:nvSpPr>
          <p:cNvPr id="3" name="Tijdelijke aanduiding voor voettekst 2">
            <a:extLst>
              <a:ext uri="{FF2B5EF4-FFF2-40B4-BE49-F238E27FC236}">
                <a16:creationId xmlns:a16="http://schemas.microsoft.com/office/drawing/2014/main" id="{54436898-1E32-4BD1-AFE3-E23C6013F22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3D832E2-85EC-435E-B9AA-3342BB8EB78D}"/>
              </a:ext>
            </a:extLst>
          </p:cNvPr>
          <p:cNvSpPr>
            <a:spLocks noGrp="1"/>
          </p:cNvSpPr>
          <p:nvPr>
            <p:ph type="sldNum" sz="quarter" idx="12"/>
          </p:nvPr>
        </p:nvSpPr>
        <p:spPr/>
        <p:txBody>
          <a:bodyPr/>
          <a:lstStyle/>
          <a:p>
            <a:fld id="{DAE95D66-0A01-4141-AA75-A0AAEDAAAE5C}" type="slidenum">
              <a:rPr lang="nl-NL" smtClean="0"/>
              <a:t>‹nr.›</a:t>
            </a:fld>
            <a:endParaRPr lang="nl-NL"/>
          </a:p>
        </p:txBody>
      </p:sp>
    </p:spTree>
    <p:extLst>
      <p:ext uri="{BB962C8B-B14F-4D97-AF65-F5344CB8AC3E}">
        <p14:creationId xmlns:p14="http://schemas.microsoft.com/office/powerpoint/2010/main" val="306107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3B49E-1810-4CE6-A748-A7206976A02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17C5DF5-57EE-43CC-BE65-DEFDD20C16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1420698-FDEE-41E7-8925-74F3E43B9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6F909AE-F0CD-403A-A8D3-52A2672BA5D6}"/>
              </a:ext>
            </a:extLst>
          </p:cNvPr>
          <p:cNvSpPr>
            <a:spLocks noGrp="1"/>
          </p:cNvSpPr>
          <p:nvPr>
            <p:ph type="dt" sz="half" idx="10"/>
          </p:nvPr>
        </p:nvSpPr>
        <p:spPr/>
        <p:txBody>
          <a:bodyPr/>
          <a:lstStyle/>
          <a:p>
            <a:fld id="{00A03F98-B53C-4D14-98C5-6F167979C006}" type="datetimeFigureOut">
              <a:rPr lang="nl-NL" smtClean="0"/>
              <a:t>5-5-2019</a:t>
            </a:fld>
            <a:endParaRPr lang="nl-NL"/>
          </a:p>
        </p:txBody>
      </p:sp>
      <p:sp>
        <p:nvSpPr>
          <p:cNvPr id="6" name="Tijdelijke aanduiding voor voettekst 5">
            <a:extLst>
              <a:ext uri="{FF2B5EF4-FFF2-40B4-BE49-F238E27FC236}">
                <a16:creationId xmlns:a16="http://schemas.microsoft.com/office/drawing/2014/main" id="{6FCB7885-333C-4FD6-9F7B-4D44CA1DD7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4A5531F-7CE3-40CD-B171-A28C126D17BA}"/>
              </a:ext>
            </a:extLst>
          </p:cNvPr>
          <p:cNvSpPr>
            <a:spLocks noGrp="1"/>
          </p:cNvSpPr>
          <p:nvPr>
            <p:ph type="sldNum" sz="quarter" idx="12"/>
          </p:nvPr>
        </p:nvSpPr>
        <p:spPr/>
        <p:txBody>
          <a:bodyPr/>
          <a:lstStyle/>
          <a:p>
            <a:fld id="{DAE95D66-0A01-4141-AA75-A0AAEDAAAE5C}" type="slidenum">
              <a:rPr lang="nl-NL" smtClean="0"/>
              <a:t>‹nr.›</a:t>
            </a:fld>
            <a:endParaRPr lang="nl-NL"/>
          </a:p>
        </p:txBody>
      </p:sp>
    </p:spTree>
    <p:extLst>
      <p:ext uri="{BB962C8B-B14F-4D97-AF65-F5344CB8AC3E}">
        <p14:creationId xmlns:p14="http://schemas.microsoft.com/office/powerpoint/2010/main" val="316534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707AB-32AA-4B8B-84D9-0ED35C96A24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E70B617-5F4B-41D3-B737-A2D2DC286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FB48EA6-83E4-4BD0-B321-D9AEBED26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942E0C-8A80-4C0E-A03A-F6C40F0BAB47}"/>
              </a:ext>
            </a:extLst>
          </p:cNvPr>
          <p:cNvSpPr>
            <a:spLocks noGrp="1"/>
          </p:cNvSpPr>
          <p:nvPr>
            <p:ph type="dt" sz="half" idx="10"/>
          </p:nvPr>
        </p:nvSpPr>
        <p:spPr/>
        <p:txBody>
          <a:bodyPr/>
          <a:lstStyle/>
          <a:p>
            <a:fld id="{00A03F98-B53C-4D14-98C5-6F167979C006}" type="datetimeFigureOut">
              <a:rPr lang="nl-NL" smtClean="0"/>
              <a:t>5-5-2019</a:t>
            </a:fld>
            <a:endParaRPr lang="nl-NL"/>
          </a:p>
        </p:txBody>
      </p:sp>
      <p:sp>
        <p:nvSpPr>
          <p:cNvPr id="6" name="Tijdelijke aanduiding voor voettekst 5">
            <a:extLst>
              <a:ext uri="{FF2B5EF4-FFF2-40B4-BE49-F238E27FC236}">
                <a16:creationId xmlns:a16="http://schemas.microsoft.com/office/drawing/2014/main" id="{299A16C0-6D78-438B-94CE-D5A6812E32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742A6F2-CE8B-4FF4-B4CB-E5C7EB38D5B5}"/>
              </a:ext>
            </a:extLst>
          </p:cNvPr>
          <p:cNvSpPr>
            <a:spLocks noGrp="1"/>
          </p:cNvSpPr>
          <p:nvPr>
            <p:ph type="sldNum" sz="quarter" idx="12"/>
          </p:nvPr>
        </p:nvSpPr>
        <p:spPr/>
        <p:txBody>
          <a:bodyPr/>
          <a:lstStyle/>
          <a:p>
            <a:fld id="{DAE95D66-0A01-4141-AA75-A0AAEDAAAE5C}" type="slidenum">
              <a:rPr lang="nl-NL" smtClean="0"/>
              <a:t>‹nr.›</a:t>
            </a:fld>
            <a:endParaRPr lang="nl-NL"/>
          </a:p>
        </p:txBody>
      </p:sp>
    </p:spTree>
    <p:extLst>
      <p:ext uri="{BB962C8B-B14F-4D97-AF65-F5344CB8AC3E}">
        <p14:creationId xmlns:p14="http://schemas.microsoft.com/office/powerpoint/2010/main" val="84474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EB2C1D3-B237-41F5-B76E-915096714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0C3DC3F-F6C2-4EE1-81AC-BDEC71E047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A99A4EA-C36B-4B88-9B32-59DD7DA9D7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03F98-B53C-4D14-98C5-6F167979C006}" type="datetimeFigureOut">
              <a:rPr lang="nl-NL" smtClean="0"/>
              <a:t>5-5-2019</a:t>
            </a:fld>
            <a:endParaRPr lang="nl-NL"/>
          </a:p>
        </p:txBody>
      </p:sp>
      <p:sp>
        <p:nvSpPr>
          <p:cNvPr id="5" name="Tijdelijke aanduiding voor voettekst 4">
            <a:extLst>
              <a:ext uri="{FF2B5EF4-FFF2-40B4-BE49-F238E27FC236}">
                <a16:creationId xmlns:a16="http://schemas.microsoft.com/office/drawing/2014/main" id="{26EE388E-E582-4FD9-9C4A-D932044EC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41591F5-BBCF-4736-A198-EFF906006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95D66-0A01-4141-AA75-A0AAEDAAAE5C}" type="slidenum">
              <a:rPr lang="nl-NL" smtClean="0"/>
              <a:t>‹nr.›</a:t>
            </a:fld>
            <a:endParaRPr lang="nl-NL"/>
          </a:p>
        </p:txBody>
      </p:sp>
    </p:spTree>
    <p:extLst>
      <p:ext uri="{BB962C8B-B14F-4D97-AF65-F5344CB8AC3E}">
        <p14:creationId xmlns:p14="http://schemas.microsoft.com/office/powerpoint/2010/main" val="2735142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nl.wikipedia.org/wiki/Conceptuele_kuns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52C880-EC7C-4C00-8B22-C0C683DEFA06}"/>
              </a:ext>
            </a:extLst>
          </p:cNvPr>
          <p:cNvSpPr>
            <a:spLocks noGrp="1"/>
          </p:cNvSpPr>
          <p:nvPr>
            <p:ph type="title"/>
          </p:nvPr>
        </p:nvSpPr>
        <p:spPr/>
        <p:txBody>
          <a:bodyPr/>
          <a:lstStyle/>
          <a:p>
            <a:r>
              <a:rPr lang="nl-NL" dirty="0"/>
              <a:t>Sol </a:t>
            </a:r>
            <a:r>
              <a:rPr lang="nl-NL" dirty="0" err="1"/>
              <a:t>Lewitt</a:t>
            </a:r>
            <a:r>
              <a:rPr lang="nl-NL" dirty="0"/>
              <a:t>, Hartford 1928</a:t>
            </a:r>
          </a:p>
        </p:txBody>
      </p:sp>
      <p:pic>
        <p:nvPicPr>
          <p:cNvPr id="8" name="Tijdelijke aanduiding voor inhoud 7" descr="Afbeelding met binnen, persoon, keuken, vloer&#10;&#10;Automatisch gegenereerde beschrijving">
            <a:extLst>
              <a:ext uri="{FF2B5EF4-FFF2-40B4-BE49-F238E27FC236}">
                <a16:creationId xmlns:a16="http://schemas.microsoft.com/office/drawing/2014/main" id="{ABC09305-F3D2-4794-8966-FC8F75B0A8C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4094"/>
            <a:ext cx="5181600" cy="3454400"/>
          </a:xfrm>
        </p:spPr>
      </p:pic>
      <p:sp>
        <p:nvSpPr>
          <p:cNvPr id="6" name="Tijdelijke aanduiding voor inhoud 5">
            <a:extLst>
              <a:ext uri="{FF2B5EF4-FFF2-40B4-BE49-F238E27FC236}">
                <a16:creationId xmlns:a16="http://schemas.microsoft.com/office/drawing/2014/main" id="{72098DC5-BA48-497C-A10D-3E543AB3DEAD}"/>
              </a:ext>
            </a:extLst>
          </p:cNvPr>
          <p:cNvSpPr>
            <a:spLocks noGrp="1"/>
          </p:cNvSpPr>
          <p:nvPr>
            <p:ph sz="half" idx="2"/>
          </p:nvPr>
        </p:nvSpPr>
        <p:spPr>
          <a:xfrm>
            <a:off x="6172200" y="2274094"/>
            <a:ext cx="5181600" cy="3454400"/>
          </a:xfrm>
        </p:spPr>
        <p:txBody>
          <a:bodyPr>
            <a:normAutofit/>
          </a:bodyPr>
          <a:lstStyle/>
          <a:p>
            <a:pPr marL="0" indent="0">
              <a:buNone/>
            </a:pPr>
            <a:r>
              <a:rPr lang="nl-NL" sz="2400" b="1" dirty="0">
                <a:latin typeface="+mj-lt"/>
              </a:rPr>
              <a:t>Sol </a:t>
            </a:r>
            <a:r>
              <a:rPr lang="nl-NL" sz="2400" b="1" dirty="0" err="1">
                <a:latin typeface="+mj-lt"/>
              </a:rPr>
              <a:t>LeWitt</a:t>
            </a:r>
            <a:r>
              <a:rPr lang="nl-NL" sz="2400" dirty="0">
                <a:latin typeface="+mj-lt"/>
              </a:rPr>
              <a:t> (Hartford (Connecticut), 9 september 1928 – New York, 8 april 2007) was een Amerikaans beeldhouwer, schilder en tekenaar. Zijn werk wordt geassocieerd met diverse stromingen in de moderne kunst, zoals conceptuele kunst en </a:t>
            </a:r>
            <a:r>
              <a:rPr lang="nl-NL" sz="2400" dirty="0" err="1">
                <a:latin typeface="+mj-lt"/>
              </a:rPr>
              <a:t>minimal</a:t>
            </a:r>
            <a:r>
              <a:rPr lang="nl-NL" sz="2400" dirty="0">
                <a:latin typeface="+mj-lt"/>
              </a:rPr>
              <a:t> art. </a:t>
            </a:r>
          </a:p>
        </p:txBody>
      </p:sp>
    </p:spTree>
    <p:extLst>
      <p:ext uri="{BB962C8B-B14F-4D97-AF65-F5344CB8AC3E}">
        <p14:creationId xmlns:p14="http://schemas.microsoft.com/office/powerpoint/2010/main" val="4155270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C03B5D1B-00CC-449B-A51D-295351D7C28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63893" y="669662"/>
            <a:ext cx="10264213" cy="5518676"/>
          </a:xfrm>
        </p:spPr>
      </p:pic>
    </p:spTree>
    <p:extLst>
      <p:ext uri="{BB962C8B-B14F-4D97-AF65-F5344CB8AC3E}">
        <p14:creationId xmlns:p14="http://schemas.microsoft.com/office/powerpoint/2010/main" val="2163733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7742B121-1715-45DD-B606-D2C20464D5E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295052" y="499403"/>
            <a:ext cx="9601895" cy="5859194"/>
          </a:xfrm>
        </p:spPr>
      </p:pic>
    </p:spTree>
    <p:extLst>
      <p:ext uri="{BB962C8B-B14F-4D97-AF65-F5344CB8AC3E}">
        <p14:creationId xmlns:p14="http://schemas.microsoft.com/office/powerpoint/2010/main" val="428202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object&#10;&#10;Automatisch gegenereerde beschrijving">
            <a:extLst>
              <a:ext uri="{FF2B5EF4-FFF2-40B4-BE49-F238E27FC236}">
                <a16:creationId xmlns:a16="http://schemas.microsoft.com/office/drawing/2014/main" id="{2AFFDF31-6EB8-45E2-9EB9-704DCC40322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418807" y="407661"/>
            <a:ext cx="7354386" cy="6042678"/>
          </a:xfrm>
        </p:spPr>
      </p:pic>
    </p:spTree>
    <p:extLst>
      <p:ext uri="{BB962C8B-B14F-4D97-AF65-F5344CB8AC3E}">
        <p14:creationId xmlns:p14="http://schemas.microsoft.com/office/powerpoint/2010/main" val="3176860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F72BE9E-80CD-4E4E-A7DE-F456FF1C10F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315994" y="650007"/>
            <a:ext cx="5560012" cy="5557985"/>
          </a:xfrm>
        </p:spPr>
      </p:pic>
    </p:spTree>
    <p:extLst>
      <p:ext uri="{BB962C8B-B14F-4D97-AF65-F5344CB8AC3E}">
        <p14:creationId xmlns:p14="http://schemas.microsoft.com/office/powerpoint/2010/main" val="1255457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shoji, gebouw&#10;&#10;Automatisch gegenereerde beschrijving">
            <a:extLst>
              <a:ext uri="{FF2B5EF4-FFF2-40B4-BE49-F238E27FC236}">
                <a16:creationId xmlns:a16="http://schemas.microsoft.com/office/drawing/2014/main" id="{D7AFA175-3455-4506-B85F-C27BEB89D0A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49690" y="1154204"/>
            <a:ext cx="10692619" cy="4549592"/>
          </a:xfrm>
        </p:spPr>
      </p:pic>
    </p:spTree>
    <p:extLst>
      <p:ext uri="{BB962C8B-B14F-4D97-AF65-F5344CB8AC3E}">
        <p14:creationId xmlns:p14="http://schemas.microsoft.com/office/powerpoint/2010/main" val="191801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vloer, muur, binnen, houten&#10;&#10;Automatisch gegenereerde beschrijving">
            <a:extLst>
              <a:ext uri="{FF2B5EF4-FFF2-40B4-BE49-F238E27FC236}">
                <a16:creationId xmlns:a16="http://schemas.microsoft.com/office/drawing/2014/main" id="{3696CCFC-6770-4362-BB04-1B53D182A78B}"/>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68016" y="429138"/>
            <a:ext cx="7455967" cy="5999724"/>
          </a:xfrm>
        </p:spPr>
      </p:pic>
    </p:spTree>
    <p:extLst>
      <p:ext uri="{BB962C8B-B14F-4D97-AF65-F5344CB8AC3E}">
        <p14:creationId xmlns:p14="http://schemas.microsoft.com/office/powerpoint/2010/main" val="68659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vloer, binnen, muur, gebouw&#10;&#10;Automatisch gegenereerde beschrijving">
            <a:extLst>
              <a:ext uri="{FF2B5EF4-FFF2-40B4-BE49-F238E27FC236}">
                <a16:creationId xmlns:a16="http://schemas.microsoft.com/office/drawing/2014/main" id="{8F46C85B-242B-4588-ACD1-5E5B3383A47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0784" y="1034543"/>
            <a:ext cx="11750432" cy="4788913"/>
          </a:xfrm>
        </p:spPr>
      </p:pic>
    </p:spTree>
    <p:extLst>
      <p:ext uri="{BB962C8B-B14F-4D97-AF65-F5344CB8AC3E}">
        <p14:creationId xmlns:p14="http://schemas.microsoft.com/office/powerpoint/2010/main" val="369885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vloer, binnen, gebouw, muur&#10;&#10;Automatisch gegenereerde beschrijving">
            <a:extLst>
              <a:ext uri="{FF2B5EF4-FFF2-40B4-BE49-F238E27FC236}">
                <a16:creationId xmlns:a16="http://schemas.microsoft.com/office/drawing/2014/main" id="{F01777FD-CD5E-4516-B985-1CFA11D16EA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54637" y="469198"/>
            <a:ext cx="7882726" cy="5919604"/>
          </a:xfrm>
        </p:spPr>
      </p:pic>
    </p:spTree>
    <p:extLst>
      <p:ext uri="{BB962C8B-B14F-4D97-AF65-F5344CB8AC3E}">
        <p14:creationId xmlns:p14="http://schemas.microsoft.com/office/powerpoint/2010/main" val="185564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0BF6569-A37F-4D87-8D9A-9B8B36C49D12}"/>
              </a:ext>
            </a:extLst>
          </p:cNvPr>
          <p:cNvSpPr>
            <a:spLocks noGrp="1"/>
          </p:cNvSpPr>
          <p:nvPr>
            <p:ph type="title"/>
          </p:nvPr>
        </p:nvSpPr>
        <p:spPr>
          <a:xfrm>
            <a:off x="838200" y="365126"/>
            <a:ext cx="10515600" cy="1069780"/>
          </a:xfrm>
        </p:spPr>
        <p:txBody>
          <a:bodyPr/>
          <a:lstStyle/>
          <a:p>
            <a:endParaRPr lang="nl-NL" dirty="0"/>
          </a:p>
        </p:txBody>
      </p:sp>
      <p:sp>
        <p:nvSpPr>
          <p:cNvPr id="6" name="Tijdelijke aanduiding voor inhoud 5">
            <a:extLst>
              <a:ext uri="{FF2B5EF4-FFF2-40B4-BE49-F238E27FC236}">
                <a16:creationId xmlns:a16="http://schemas.microsoft.com/office/drawing/2014/main" id="{F48B6739-6EE9-4660-B819-FE67BF8D5EB6}"/>
              </a:ext>
            </a:extLst>
          </p:cNvPr>
          <p:cNvSpPr>
            <a:spLocks noGrp="1"/>
          </p:cNvSpPr>
          <p:nvPr>
            <p:ph idx="1"/>
          </p:nvPr>
        </p:nvSpPr>
        <p:spPr>
          <a:xfrm>
            <a:off x="838200" y="1659988"/>
            <a:ext cx="10515600" cy="4516975"/>
          </a:xfrm>
        </p:spPr>
        <p:txBody>
          <a:bodyPr>
            <a:noAutofit/>
          </a:bodyPr>
          <a:lstStyle/>
          <a:p>
            <a:pPr marL="0" indent="0">
              <a:buNone/>
            </a:pPr>
            <a:r>
              <a:rPr lang="nl-NL" sz="1800" dirty="0" err="1"/>
              <a:t>LeWitt</a:t>
            </a:r>
            <a:r>
              <a:rPr lang="nl-NL" sz="1800" dirty="0"/>
              <a:t> was een zoon van Russisch-joodse immigranten. Hij volgde een kunstopleiding aan de universiteit van Syracuse  en maakte in 1949 een kunstreis </a:t>
            </a:r>
            <a:r>
              <a:rPr lang="nl-NL" sz="1800" dirty="0" err="1"/>
              <a:t>doorEuropa</a:t>
            </a:r>
            <a:r>
              <a:rPr lang="nl-NL" sz="1800" dirty="0"/>
              <a:t> om de oude meesters  te leren kennen. In 1953 verhuisde hij naar New York, waar hij een tijdje nachtwaker was in het Museum of Modern Art. Hij zou er 25 jaar later zelf een grote tentoonstelling hebben met zijn beeldend werk. Hij bracht een jaar door als graficus op het kantoor van de architect I.M. </a:t>
            </a:r>
            <a:r>
              <a:rPr lang="nl-NL" sz="1800" dirty="0" err="1"/>
              <a:t>Pei</a:t>
            </a:r>
            <a:r>
              <a:rPr lang="nl-NL" sz="1800" dirty="0"/>
              <a:t> waar hij driedimensionaal leerde werken. Zijn eerste tentoonstelling vond in 1965 plaats in de John Daniels Gallery te  New York. </a:t>
            </a:r>
            <a:r>
              <a:rPr lang="nl-NL" sz="1800" dirty="0" err="1"/>
              <a:t>LeWitt</a:t>
            </a:r>
            <a:r>
              <a:rPr lang="nl-NL" sz="1800" dirty="0"/>
              <a:t>, bekend als een bescheiden kunstenaar met grote faam, liet het werk voor zich spreken en meed de media. </a:t>
            </a:r>
          </a:p>
          <a:p>
            <a:pPr marL="0" indent="0">
              <a:buNone/>
            </a:pPr>
            <a:endParaRPr lang="nl-NL" sz="1800" dirty="0"/>
          </a:p>
          <a:p>
            <a:pPr marL="0" indent="0">
              <a:buNone/>
            </a:pPr>
            <a:r>
              <a:rPr lang="nl-NL" sz="1800" dirty="0"/>
              <a:t>Het werk van Sol </a:t>
            </a:r>
            <a:r>
              <a:rPr lang="nl-NL" sz="1800" dirty="0" err="1"/>
              <a:t>LeWitt</a:t>
            </a:r>
            <a:r>
              <a:rPr lang="nl-NL" sz="1800" dirty="0"/>
              <a:t> wordt gerekend tot de </a:t>
            </a:r>
            <a:r>
              <a:rPr lang="nl-NL" sz="1800" dirty="0" err="1"/>
              <a:t>minimal</a:t>
            </a:r>
            <a:r>
              <a:rPr lang="nl-NL" sz="1800" dirty="0"/>
              <a:t> art, net als andere conceptuele</a:t>
            </a:r>
            <a:r>
              <a:rPr lang="nl-NL" sz="1800" dirty="0">
                <a:hlinkClick r:id="rId2" tooltip="Conceptuele kunst"/>
              </a:rPr>
              <a:t> </a:t>
            </a:r>
            <a:r>
              <a:rPr lang="nl-NL" sz="1800" dirty="0"/>
              <a:t>kunstrichtingen een kunstrichting waar de betekenis meer ligt in de ideeën dan in de materiële uitwerking ervan. Of anders gezegd: de uitvoering was minder belangrijk dan het concept. Hij schreef: "</a:t>
            </a:r>
            <a:r>
              <a:rPr lang="nl-NL" sz="1800" i="1" dirty="0"/>
              <a:t>Banale ideeën kun je niet redden door een degelijke uitvoering, het is moeilijker om goede ideeën te verprutsen.</a:t>
            </a:r>
            <a:r>
              <a:rPr lang="nl-NL" sz="1800" dirty="0"/>
              <a:t>" Opvallend bleef </a:t>
            </a:r>
            <a:r>
              <a:rPr lang="nl-NL" sz="1800" dirty="0" err="1"/>
              <a:t>LeWitt</a:t>
            </a:r>
            <a:r>
              <a:rPr lang="nl-NL" sz="1800" dirty="0"/>
              <a:t> werken met basisvormen zoals bol, driehoek en kubus, meestal in glad en wit materiaal. De ruimtelijke constructies van </a:t>
            </a:r>
            <a:r>
              <a:rPr lang="nl-NL" sz="1800" dirty="0" err="1"/>
              <a:t>LeWitt</a:t>
            </a:r>
            <a:r>
              <a:rPr lang="nl-NL" sz="1800" dirty="0"/>
              <a:t> tonen veelvuldig de ribbenstructuur van witgeschilderde kubussen of delen daarvan, in gevarieerde reeksen en gerangschikt volgens bepaalde modules. De systematiek, gebaseerd op beslissingen over onder meer vorm, structuur, ordening en maat, ligt steeds vast in concepten die het uitgangspunt vormen voor al het werk van </a:t>
            </a:r>
            <a:r>
              <a:rPr lang="nl-NL" sz="1800" dirty="0" err="1"/>
              <a:t>LeWitt</a:t>
            </a:r>
            <a:r>
              <a:rPr lang="nl-NL" sz="1800" dirty="0"/>
              <a:t>.</a:t>
            </a:r>
          </a:p>
        </p:txBody>
      </p:sp>
    </p:spTree>
    <p:extLst>
      <p:ext uri="{BB962C8B-B14F-4D97-AF65-F5344CB8AC3E}">
        <p14:creationId xmlns:p14="http://schemas.microsoft.com/office/powerpoint/2010/main" val="429399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buiten, kleurrijk&#10;&#10;Automatisch gegenereerde beschrijving">
            <a:extLst>
              <a:ext uri="{FF2B5EF4-FFF2-40B4-BE49-F238E27FC236}">
                <a16:creationId xmlns:a16="http://schemas.microsoft.com/office/drawing/2014/main" id="{D27170E9-2263-423E-ACED-42322820091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53610" y="182880"/>
            <a:ext cx="9284779" cy="6492240"/>
          </a:xfrm>
        </p:spPr>
      </p:pic>
    </p:spTree>
    <p:extLst>
      <p:ext uri="{BB962C8B-B14F-4D97-AF65-F5344CB8AC3E}">
        <p14:creationId xmlns:p14="http://schemas.microsoft.com/office/powerpoint/2010/main" val="2668404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vloer, kleurrijk, geel, gebouw&#10;&#10;Automatisch gegenereerde beschrijving">
            <a:extLst>
              <a:ext uri="{FF2B5EF4-FFF2-40B4-BE49-F238E27FC236}">
                <a16:creationId xmlns:a16="http://schemas.microsoft.com/office/drawing/2014/main" id="{5456D429-FA8B-483B-8AF5-32C21B0494C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12949" y="281439"/>
            <a:ext cx="10166101" cy="6295122"/>
          </a:xfrm>
        </p:spPr>
      </p:pic>
    </p:spTree>
    <p:extLst>
      <p:ext uri="{BB962C8B-B14F-4D97-AF65-F5344CB8AC3E}">
        <p14:creationId xmlns:p14="http://schemas.microsoft.com/office/powerpoint/2010/main" val="19157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binnen, tafel&#10;&#10;Automatisch gegenereerde beschrijving">
            <a:extLst>
              <a:ext uri="{FF2B5EF4-FFF2-40B4-BE49-F238E27FC236}">
                <a16:creationId xmlns:a16="http://schemas.microsoft.com/office/drawing/2014/main" id="{C2FB6AC5-0BB9-48EE-9451-EA187B05D55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83809" y="994434"/>
            <a:ext cx="11024382" cy="4869132"/>
          </a:xfrm>
        </p:spPr>
      </p:pic>
    </p:spTree>
    <p:extLst>
      <p:ext uri="{BB962C8B-B14F-4D97-AF65-F5344CB8AC3E}">
        <p14:creationId xmlns:p14="http://schemas.microsoft.com/office/powerpoint/2010/main" val="200881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47B900A4-6FC8-4559-AE5C-4E4E8585A38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63396" y="906132"/>
            <a:ext cx="11065208" cy="5045735"/>
          </a:xfrm>
        </p:spPr>
      </p:pic>
    </p:spTree>
    <p:extLst>
      <p:ext uri="{BB962C8B-B14F-4D97-AF65-F5344CB8AC3E}">
        <p14:creationId xmlns:p14="http://schemas.microsoft.com/office/powerpoint/2010/main" val="306365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bank, vloer, zitten, houten&#10;&#10;Automatisch gegenereerde beschrijving">
            <a:extLst>
              <a:ext uri="{FF2B5EF4-FFF2-40B4-BE49-F238E27FC236}">
                <a16:creationId xmlns:a16="http://schemas.microsoft.com/office/drawing/2014/main" id="{87E3B61F-3297-4E7D-9813-AF10CE04C4E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63102" y="642729"/>
            <a:ext cx="8065795" cy="5572541"/>
          </a:xfrm>
        </p:spPr>
      </p:pic>
    </p:spTree>
    <p:extLst>
      <p:ext uri="{BB962C8B-B14F-4D97-AF65-F5344CB8AC3E}">
        <p14:creationId xmlns:p14="http://schemas.microsoft.com/office/powerpoint/2010/main" val="351787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gebouw&#10;&#10;Automatisch gegenereerde beschrijving">
            <a:extLst>
              <a:ext uri="{FF2B5EF4-FFF2-40B4-BE49-F238E27FC236}">
                <a16:creationId xmlns:a16="http://schemas.microsoft.com/office/drawing/2014/main" id="{A8A9CABE-85F4-4E5B-B983-29F1BCC460B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99892" y="431959"/>
            <a:ext cx="8992216" cy="5994082"/>
          </a:xfrm>
        </p:spPr>
      </p:pic>
    </p:spTree>
    <p:extLst>
      <p:ext uri="{BB962C8B-B14F-4D97-AF65-F5344CB8AC3E}">
        <p14:creationId xmlns:p14="http://schemas.microsoft.com/office/powerpoint/2010/main" val="819818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Tijdelijke aanduiding voor inhoud 4" descr="Afbeelding met gebouw&#10;&#10;Automatisch gegenereerde beschrijving">
            <a:extLst>
              <a:ext uri="{FF2B5EF4-FFF2-40B4-BE49-F238E27FC236}">
                <a16:creationId xmlns:a16="http://schemas.microsoft.com/office/drawing/2014/main" id="{925C6BBD-E91E-41C3-8F2C-2B8C50B08E6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20263" y="495263"/>
            <a:ext cx="10951473" cy="5867473"/>
          </a:xfrm>
        </p:spPr>
      </p:pic>
    </p:spTree>
    <p:extLst>
      <p:ext uri="{BB962C8B-B14F-4D97-AF65-F5344CB8AC3E}">
        <p14:creationId xmlns:p14="http://schemas.microsoft.com/office/powerpoint/2010/main" val="23376770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82F4BC99052A4FA7A439A1726F60B9" ma:contentTypeVersion="7" ma:contentTypeDescription="Een nieuw document maken." ma:contentTypeScope="" ma:versionID="4f5779576468c4fe4a38b079046ac8f8">
  <xsd:schema xmlns:xsd="http://www.w3.org/2001/XMLSchema" xmlns:xs="http://www.w3.org/2001/XMLSchema" xmlns:p="http://schemas.microsoft.com/office/2006/metadata/properties" xmlns:ns2="1c4f1813-1efd-4eb0-9dc2-ba3f77b0cec5" xmlns:ns3="55d68076-ec5c-44f6-a0c8-d5293178a565" targetNamespace="http://schemas.microsoft.com/office/2006/metadata/properties" ma:root="true" ma:fieldsID="5f8b62a3d12df91b16d1b88739b025a8" ns2:_="" ns3:_="">
    <xsd:import namespace="1c4f1813-1efd-4eb0-9dc2-ba3f77b0cec5"/>
    <xsd:import namespace="55d68076-ec5c-44f6-a0c8-d5293178a5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4f1813-1efd-4eb0-9dc2-ba3f77b0c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d68076-ec5c-44f6-a0c8-d5293178a565"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CC7D6D-D647-4CDF-9899-704957FA5A30}"/>
</file>

<file path=customXml/itemProps2.xml><?xml version="1.0" encoding="utf-8"?>
<ds:datastoreItem xmlns:ds="http://schemas.openxmlformats.org/officeDocument/2006/customXml" ds:itemID="{A8928E6A-DDC3-4EE8-9B85-1C8B664B9CCB}"/>
</file>

<file path=customXml/itemProps3.xml><?xml version="1.0" encoding="utf-8"?>
<ds:datastoreItem xmlns:ds="http://schemas.openxmlformats.org/officeDocument/2006/customXml" ds:itemID="{A1456774-F28A-4044-A561-C0144DCB405E}"/>
</file>

<file path=docProps/app.xml><?xml version="1.0" encoding="utf-8"?>
<Properties xmlns="http://schemas.openxmlformats.org/officeDocument/2006/extended-properties" xmlns:vt="http://schemas.openxmlformats.org/officeDocument/2006/docPropsVTypes">
  <TotalTime>16</TotalTime>
  <Words>331</Words>
  <Application>Microsoft Office PowerPoint</Application>
  <PresentationFormat>Breedbeeld</PresentationFormat>
  <Paragraphs>5</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Calibri Light</vt:lpstr>
      <vt:lpstr>Kantoorthema</vt:lpstr>
      <vt:lpstr>Sol Lewitt, Hartford 1928</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 Lewitt</dc:title>
  <dc:creator>Nol Lucassen</dc:creator>
  <cp:lastModifiedBy> </cp:lastModifiedBy>
  <cp:revision>2</cp:revision>
  <dcterms:created xsi:type="dcterms:W3CDTF">2019-05-05T11:27:00Z</dcterms:created>
  <dcterms:modified xsi:type="dcterms:W3CDTF">2019-05-05T11:43:40Z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0x0101002482F4BC99052A4FA7A439A1726F60B9</vt:lpwstr>
  </property>
</Properties>
</file>